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67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15170C2-2310-4363-AC74-7D73ADD0B024}" type="datetimeFigureOut">
              <a:rPr lang="nl-NL" smtClean="0"/>
              <a:t>3-12-2013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23E22361-675A-4033-B2B7-E1386B9E32E5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3: Bewegen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Skelet en houding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32103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Je kunt de botten van het menselijk lichaam benoemen</a:t>
            </a:r>
          </a:p>
          <a:p>
            <a:r>
              <a:rPr lang="nl-NL" dirty="0" smtClean="0"/>
              <a:t>Je kunt beschrijven hoe botten zijn gebouwd</a:t>
            </a:r>
          </a:p>
          <a:p>
            <a:r>
              <a:rPr lang="nl-NL" dirty="0" smtClean="0"/>
              <a:t>Je kunt uitleggen wat het belang van een goede houding bij tillen, staan en zitten is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432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FF-denken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Waarom hebben we eigenlijk een skelet?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43439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Het skelet heeft vier functies:</a:t>
            </a:r>
          </a:p>
          <a:p>
            <a:pPr lvl="1"/>
            <a:r>
              <a:rPr lang="nl-NL" dirty="0" smtClean="0"/>
              <a:t>Stevigheid geven</a:t>
            </a:r>
          </a:p>
          <a:p>
            <a:pPr lvl="1"/>
            <a:r>
              <a:rPr lang="nl-NL" dirty="0" smtClean="0"/>
              <a:t>Lichaam vormgeven</a:t>
            </a:r>
          </a:p>
          <a:p>
            <a:pPr lvl="1"/>
            <a:r>
              <a:rPr lang="nl-NL" dirty="0" smtClean="0"/>
              <a:t>Bescherming</a:t>
            </a:r>
          </a:p>
          <a:p>
            <a:pPr lvl="1"/>
            <a:r>
              <a:rPr lang="nl-NL" dirty="0" smtClean="0"/>
              <a:t>Maakt beweging mogelijk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464612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Twee soorten botten: </a:t>
            </a:r>
          </a:p>
          <a:p>
            <a:pPr lvl="1"/>
            <a:r>
              <a:rPr lang="nl-NL" dirty="0" smtClean="0"/>
              <a:t>Pijpbeenderen</a:t>
            </a:r>
          </a:p>
          <a:p>
            <a:pPr lvl="2"/>
            <a:r>
              <a:rPr lang="nl-NL" dirty="0" smtClean="0"/>
              <a:t>Dijbeen, opperarm  </a:t>
            </a:r>
          </a:p>
          <a:p>
            <a:pPr lvl="1"/>
            <a:r>
              <a:rPr lang="nl-NL" dirty="0" smtClean="0"/>
              <a:t>Platte beenderen</a:t>
            </a:r>
          </a:p>
          <a:p>
            <a:pPr lvl="2"/>
            <a:r>
              <a:rPr lang="nl-NL" dirty="0" smtClean="0"/>
              <a:t>Ribben, sleutelbeen</a:t>
            </a:r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204864"/>
            <a:ext cx="4225627" cy="433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95855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Beenweefsel </a:t>
            </a:r>
            <a:r>
              <a:rPr lang="nl-NL" dirty="0" err="1" smtClean="0"/>
              <a:t>v.s.</a:t>
            </a:r>
            <a:r>
              <a:rPr lang="nl-NL" dirty="0" smtClean="0"/>
              <a:t> kraakbeenweefsel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076" y="2924944"/>
            <a:ext cx="3332184" cy="2495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1624" y="2924945"/>
            <a:ext cx="2401491" cy="255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4112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Theorie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Wervelkolom</a:t>
            </a:r>
          </a:p>
          <a:p>
            <a:r>
              <a:rPr lang="nl-NL" dirty="0" smtClean="0"/>
              <a:t>Dubbele S-vorm</a:t>
            </a:r>
          </a:p>
          <a:p>
            <a:r>
              <a:rPr lang="nl-NL" dirty="0" smtClean="0"/>
              <a:t>Ruggenmerg</a:t>
            </a:r>
          </a:p>
          <a:p>
            <a:r>
              <a:rPr lang="nl-NL" dirty="0" smtClean="0"/>
              <a:t>Kraakbeenschijven</a:t>
            </a:r>
            <a:endParaRPr lang="nl-NL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1" y="1702356"/>
            <a:ext cx="3456384" cy="44229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95855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5391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En dan nu..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Maken opdrachten bij 3.1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57288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</TotalTime>
  <Words>99</Words>
  <Application>Microsoft Office PowerPoint</Application>
  <PresentationFormat>Diavoorstelling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Austin</vt:lpstr>
      <vt:lpstr>Hoofdstuk 3: Bewegen</vt:lpstr>
      <vt:lpstr>Doelen</vt:lpstr>
      <vt:lpstr>FF-denken</vt:lpstr>
      <vt:lpstr>Theorie</vt:lpstr>
      <vt:lpstr>Theorie</vt:lpstr>
      <vt:lpstr>Theorie</vt:lpstr>
      <vt:lpstr>Theorie</vt:lpstr>
      <vt:lpstr>Vragen?</vt:lpstr>
      <vt:lpstr>En dan nu..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Hoofdstuk 3: Bewegen</dc:title>
  <dc:creator>Nynke</dc:creator>
  <cp:lastModifiedBy>Nynke</cp:lastModifiedBy>
  <cp:revision>2</cp:revision>
  <dcterms:created xsi:type="dcterms:W3CDTF">2013-12-03T07:03:46Z</dcterms:created>
  <dcterms:modified xsi:type="dcterms:W3CDTF">2013-12-03T07:18:43Z</dcterms:modified>
</cp:coreProperties>
</file>